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7" r:id="rId2"/>
    <p:sldId id="257" r:id="rId3"/>
    <p:sldId id="273" r:id="rId4"/>
    <p:sldId id="294" r:id="rId5"/>
    <p:sldId id="298" r:id="rId6"/>
    <p:sldId id="279" r:id="rId7"/>
    <p:sldId id="266" r:id="rId8"/>
    <p:sldId id="300" r:id="rId9"/>
    <p:sldId id="299" r:id="rId10"/>
    <p:sldId id="303" r:id="rId11"/>
    <p:sldId id="301" r:id="rId12"/>
    <p:sldId id="297" r:id="rId13"/>
    <p:sldId id="296" r:id="rId14"/>
    <p:sldId id="302" r:id="rId15"/>
    <p:sldId id="304" r:id="rId16"/>
    <p:sldId id="305" r:id="rId17"/>
    <p:sldId id="286" r:id="rId18"/>
    <p:sldId id="285" r:id="rId19"/>
    <p:sldId id="306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1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0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785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51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4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9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76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clone a</a:t>
            </a:r>
            <a:r>
              <a:rPr lang="en-US" baseline="0" dirty="0" smtClean="0"/>
              <a:t> community project into “My Projects” so we can make changes to it without affecting all the “Community Projects”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0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http://img.sparknotes.com/figures/5/50ca5e784bb7e4242910d5b8a571d103/number_lin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/>
          <a:stretch/>
        </p:blipFill>
        <p:spPr bwMode="auto">
          <a:xfrm>
            <a:off x="1963838" y="161365"/>
            <a:ext cx="8322198" cy="258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357185" y="501429"/>
            <a:ext cx="26264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+2.15Billion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874" y="652151"/>
            <a:ext cx="2546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-2.15Billion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Constants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1933" t="20451" r="67499" b="46613"/>
          <a:stretch/>
        </p:blipFill>
        <p:spPr>
          <a:xfrm>
            <a:off x="1057486" y="1964931"/>
            <a:ext cx="3382178" cy="32940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403502" y="2637909"/>
            <a:ext cx="5181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When a Constant Number is Required, </a:t>
            </a:r>
            <a:r>
              <a:rPr lang="en-US" sz="3600" dirty="0" err="1" smtClean="0"/>
              <a:t>Goto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Math </a:t>
            </a:r>
            <a:r>
              <a:rPr lang="en-US" sz="3600" dirty="0" smtClean="0">
                <a:sym typeface="Wingdings" panose="05000000000000000000" pitchFamily="2" charset="2"/>
              </a:rPr>
              <a:t> Constant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893808" y="2249258"/>
            <a:ext cx="3509694" cy="172574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7478" y="5619410"/>
            <a:ext cx="1163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Counting from 0 to 2.15Billion one digit per second will</a:t>
            </a:r>
          </a:p>
          <a:p>
            <a:r>
              <a:rPr lang="en-US" sz="3600" dirty="0" smtClean="0"/>
              <a:t>Take 68 years</a:t>
            </a:r>
            <a:endParaRPr lang="en-US" sz="36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7303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Tools for Editing a Project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020184"/>
            <a:ext cx="570547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Repeating Code Operation</a:t>
            </a:r>
            <a:endParaRPr lang="en-US" sz="4400" dirty="0"/>
          </a:p>
        </p:txBody>
      </p:sp>
      <p:sp>
        <p:nvSpPr>
          <p:cNvPr id="2" name="Bent Arrow 1"/>
          <p:cNvSpPr/>
          <p:nvPr/>
        </p:nvSpPr>
        <p:spPr>
          <a:xfrm>
            <a:off x="968189" y="1667435"/>
            <a:ext cx="1065007" cy="2194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3346" y="2253435"/>
            <a:ext cx="30392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G8S2pgm1 Moves Forwards &amp; </a:t>
            </a:r>
          </a:p>
          <a:p>
            <a:r>
              <a:rPr lang="en-US" sz="3600" dirty="0" smtClean="0"/>
              <a:t>Turns Right</a:t>
            </a:r>
          </a:p>
        </p:txBody>
      </p:sp>
      <p:sp>
        <p:nvSpPr>
          <p:cNvPr id="11" name="Bent Arrow 10"/>
          <p:cNvSpPr/>
          <p:nvPr/>
        </p:nvSpPr>
        <p:spPr>
          <a:xfrm>
            <a:off x="6273501" y="1809078"/>
            <a:ext cx="1065007" cy="2194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ent Arrow 11"/>
          <p:cNvSpPr/>
          <p:nvPr/>
        </p:nvSpPr>
        <p:spPr>
          <a:xfrm rot="5400000">
            <a:off x="8093336" y="1369809"/>
            <a:ext cx="1065007" cy="2194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Bent Arrow 12"/>
          <p:cNvSpPr/>
          <p:nvPr/>
        </p:nvSpPr>
        <p:spPr>
          <a:xfrm rot="10800000">
            <a:off x="8546950" y="3157371"/>
            <a:ext cx="1065007" cy="2194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16200000">
            <a:off x="6698428" y="3599960"/>
            <a:ext cx="1065007" cy="21945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23529" y="2454627"/>
            <a:ext cx="25065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How do we make Robot Move in a </a:t>
            </a:r>
          </a:p>
          <a:p>
            <a:pPr algn="ctr"/>
            <a:r>
              <a:rPr lang="en-US" sz="3600" dirty="0" smtClean="0"/>
              <a:t>Square? 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485" y="1211426"/>
            <a:ext cx="1883258" cy="15066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961" y="3536669"/>
            <a:ext cx="1883258" cy="150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73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Looping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2136" t="18714" r="19523" b="49522"/>
          <a:stretch/>
        </p:blipFill>
        <p:spPr>
          <a:xfrm>
            <a:off x="121185" y="709999"/>
            <a:ext cx="3977477" cy="5166292"/>
          </a:xfrm>
          <a:prstGeom prst="rect">
            <a:avLst/>
          </a:prstGeom>
        </p:spPr>
      </p:pic>
      <p:sp>
        <p:nvSpPr>
          <p:cNvPr id="7" name="Bent-Up Arrow 6"/>
          <p:cNvSpPr/>
          <p:nvPr/>
        </p:nvSpPr>
        <p:spPr>
          <a:xfrm rot="5400000">
            <a:off x="1671503" y="4153760"/>
            <a:ext cx="1481797" cy="3630707"/>
          </a:xfrm>
          <a:prstGeom prst="bentUpArrow">
            <a:avLst>
              <a:gd name="adj1" fmla="val 25000"/>
              <a:gd name="adj2" fmla="val 31897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098663" y="709999"/>
            <a:ext cx="989704" cy="570155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10800000">
            <a:off x="311968" y="208594"/>
            <a:ext cx="4426774" cy="1481798"/>
          </a:xfrm>
          <a:prstGeom prst="bent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87612" y="2583277"/>
            <a:ext cx="55465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“Loops” are blocks which cause the Instructions Inside them to Repeat</a:t>
            </a:r>
          </a:p>
        </p:txBody>
      </p:sp>
    </p:spTree>
    <p:extLst>
      <p:ext uri="{BB962C8B-B14F-4D97-AF65-F5344CB8AC3E}">
        <p14:creationId xmlns:p14="http://schemas.microsoft.com/office/powerpoint/2010/main" val="386256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6655" t="24154" r="10588" b="40993"/>
          <a:stretch/>
        </p:blipFill>
        <p:spPr>
          <a:xfrm>
            <a:off x="35519" y="63723"/>
            <a:ext cx="4818377" cy="5534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Repeat # Loop</a:t>
            </a:r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6889288" y="3142674"/>
            <a:ext cx="4750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“Repeat” block wraps around code to Loop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420932" y="1376979"/>
            <a:ext cx="3574952" cy="215973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78193" y="4120179"/>
            <a:ext cx="5211095" cy="93591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405" y="5580211"/>
            <a:ext cx="11634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Modify G8S2pgm1 with the Repeat Block and execute repeating code </a:t>
            </a:r>
            <a:endParaRPr lang="en-US" sz="3600" dirty="0" smtClean="0">
              <a:sym typeface="Wingdings" panose="05000000000000000000" pitchFamily="2" charset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9585" y="1136055"/>
            <a:ext cx="5146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“Repeat” is Found in “Control &amp; Logic” Toolbox</a:t>
            </a:r>
          </a:p>
        </p:txBody>
      </p:sp>
    </p:spTree>
    <p:extLst>
      <p:ext uri="{BB962C8B-B14F-4D97-AF65-F5344CB8AC3E}">
        <p14:creationId xmlns:p14="http://schemas.microsoft.com/office/powerpoint/2010/main" val="64725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Robot LEDs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5" y="984507"/>
            <a:ext cx="6068544" cy="48548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14108" y="159317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LED5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99243" y="159317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LED0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842734" y="249756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453589" y="418322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784651" y="418322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LED3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457478" y="249756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LED4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949585" y="1136055"/>
            <a:ext cx="51467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To Control the LEDs, use the “LED” Tool in the “OLED &amp; LEDs” Toolbox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05" t="20782" r="67533" b="55755"/>
          <a:stretch/>
        </p:blipFill>
        <p:spPr>
          <a:xfrm>
            <a:off x="5525814" y="3644296"/>
            <a:ext cx="3316078" cy="234659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020995" y="3644296"/>
            <a:ext cx="29045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LEDs can be “on”, “off” or “flash”</a:t>
            </a:r>
          </a:p>
        </p:txBody>
      </p:sp>
    </p:spTree>
    <p:extLst>
      <p:ext uri="{BB962C8B-B14F-4D97-AF65-F5344CB8AC3E}">
        <p14:creationId xmlns:p14="http://schemas.microsoft.com/office/powerpoint/2010/main" val="40354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Try G8S2pgm2</a:t>
            </a:r>
            <a:endParaRPr lang="en-US" sz="4400" dirty="0"/>
          </a:p>
        </p:txBody>
      </p:sp>
      <p:sp>
        <p:nvSpPr>
          <p:cNvPr id="20" name="TextBox 19"/>
          <p:cNvSpPr txBox="1"/>
          <p:nvPr/>
        </p:nvSpPr>
        <p:spPr>
          <a:xfrm>
            <a:off x="4896825" y="1017734"/>
            <a:ext cx="6249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Clone G8S2pgm2 and add: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Repeat Loop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Movement and use LEDs as Turn Indicators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868" t="22979" r="19963" b="18933"/>
          <a:stretch/>
        </p:blipFill>
        <p:spPr>
          <a:xfrm>
            <a:off x="720761" y="568330"/>
            <a:ext cx="3130476" cy="615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33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OLED Display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622" y="7694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Origin (0,0)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8021" y="6234520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End (127, 63)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1281804"/>
            <a:ext cx="9774014" cy="487748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264" y="1275080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62619" y="6151504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6947" y="584499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820961" y="5023620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LED &amp; OLED Status Updates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3572" y="1050972"/>
            <a:ext cx="385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LED On/Off/Flash – LEDs 0 - 5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2134" y="769440"/>
            <a:ext cx="6199304" cy="5932301"/>
            <a:chOff x="600106" y="1062213"/>
            <a:chExt cx="5764320" cy="52671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546" t="16734" r="24565" b="42741"/>
            <a:stretch/>
          </p:blipFill>
          <p:spPr>
            <a:xfrm>
              <a:off x="600106" y="1062213"/>
              <a:ext cx="5764320" cy="52671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55088" t="63000" r="24565" b="20609"/>
            <a:stretch/>
          </p:blipFill>
          <p:spPr>
            <a:xfrm>
              <a:off x="3002738" y="4180244"/>
              <a:ext cx="3361688" cy="213038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583572" y="2175646"/>
            <a:ext cx="253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Clear OLED Display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3572" y="3381343"/>
            <a:ext cx="356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Position of Next “draw”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3571" y="4506017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Text String,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3571" y="5480942"/>
            <a:ext cx="4111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Integer,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2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Try G8S2pgm3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1832" t="21655" r="12022" b="59375"/>
          <a:stretch/>
        </p:blipFill>
        <p:spPr>
          <a:xfrm>
            <a:off x="402699" y="882126"/>
            <a:ext cx="6266790" cy="34101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94987" y="3459721"/>
            <a:ext cx="6249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Clone G8S2pgm3 and: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Change the Message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Change the Message Position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Add Additional Messages</a:t>
            </a:r>
          </a:p>
        </p:txBody>
      </p:sp>
    </p:spTree>
    <p:extLst>
      <p:ext uri="{BB962C8B-B14F-4D97-AF65-F5344CB8AC3E}">
        <p14:creationId xmlns:p14="http://schemas.microsoft.com/office/powerpoint/2010/main" val="3783899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750" y="0"/>
            <a:ext cx="1082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Grade 8 Systems  - Lesson 2</a:t>
            </a:r>
          </a:p>
          <a:p>
            <a:pPr algn="ctr"/>
            <a:r>
              <a:rPr lang="en-US" sz="4400" dirty="0" smtClean="0"/>
              <a:t>Programming the Jade Robot</a:t>
            </a:r>
            <a:endParaRPr lang="en-US" sz="4400" dirty="0"/>
          </a:p>
        </p:txBody>
      </p:sp>
      <p:pic>
        <p:nvPicPr>
          <p:cNvPr id="3074" name="Picture 2" descr="http://www.cambridgeairforce.org.nz/images/formation%20loop%20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40" y="1368144"/>
            <a:ext cx="8379724" cy="54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blogalouiscyr.files.wordpress.com/2013/01/dsk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441" y="1368144"/>
            <a:ext cx="4762500" cy="542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2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301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One</a:t>
            </a:r>
            <a:endParaRPr lang="en-US" sz="4400" dirty="0"/>
          </a:p>
        </p:txBody>
      </p:sp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4" y="1203727"/>
            <a:ext cx="7253788" cy="54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014485" y="2685746"/>
            <a:ext cx="3930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Robots Run on the Floor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NO BROKEN ROBOTS!</a:t>
            </a:r>
          </a:p>
        </p:txBody>
      </p:sp>
    </p:spTree>
    <p:extLst>
      <p:ext uri="{BB962C8B-B14F-4D97-AF65-F5344CB8AC3E}">
        <p14:creationId xmlns:p14="http://schemas.microsoft.com/office/powerpoint/2010/main" val="175384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Two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2970" y="1620739"/>
            <a:ext cx="3930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We ALL Stay Together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Don’t Go Ahead Until Told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If You Have a Problem, Put Up Your Hand!</a:t>
            </a:r>
          </a:p>
        </p:txBody>
      </p:sp>
      <p:pic>
        <p:nvPicPr>
          <p:cNvPr id="1026" name="Picture 2" descr="http://www.manufacturingtopics.com/wordpress/wp-content/uploads/2015/01/shutterstock_2179449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" y="1107970"/>
            <a:ext cx="7396293" cy="53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476279" y="1319524"/>
            <a:ext cx="39305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is Programming?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How many </a:t>
            </a:r>
            <a:r>
              <a:rPr lang="en-US" sz="2800" dirty="0" err="1" smtClean="0"/>
              <a:t>milli</a:t>
            </a:r>
            <a:r>
              <a:rPr lang="en-US" sz="2800" dirty="0" smtClean="0"/>
              <a:t>-seconds are in 1 second?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What are the parts of the “Jade Support” Development Tool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2" descr="http://cdn.zmescience.com/wp-content/uploads/2014/06/o-MEMOERY-SLEEP-5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868" y="1120195"/>
            <a:ext cx="7320573" cy="529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36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82" y="1070658"/>
            <a:ext cx="7716456" cy="5787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4979" y="3733496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74" y="1605684"/>
            <a:ext cx="229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goes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40" y="608993"/>
            <a:ext cx="259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do?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4979" y="378160"/>
            <a:ext cx="3592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these buttons do?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3040678" y="1836517"/>
            <a:ext cx="6847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2832" y="990307"/>
            <a:ext cx="2109101" cy="4986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915449" y="839826"/>
            <a:ext cx="378360" cy="3998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17829" y="816765"/>
            <a:ext cx="327981" cy="4228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58882" y="3480988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868146" y="2829261"/>
            <a:ext cx="704776" cy="8825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8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Cloning a Project</a:t>
            </a:r>
            <a:endParaRPr lang="en-US" sz="4400" dirty="0"/>
          </a:p>
        </p:txBody>
      </p:sp>
      <p:pic>
        <p:nvPicPr>
          <p:cNvPr id="2050" name="Picture 2" descr="http://img3.wikia.nocookie.net/__cb20131018065142/starwars/images/8/83/CloneTrainingArmor-TCWs3B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406" y="769441"/>
            <a:ext cx="9709188" cy="60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06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45" y="1211694"/>
            <a:ext cx="7300856" cy="54756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Cloning a Project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8003515" y="3766635"/>
            <a:ext cx="3840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 2. In Project Pull Down, Click “Clone Project”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3515" y="1222743"/>
            <a:ext cx="40031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 1. Load in “G8S2pgm1” from </a:t>
            </a:r>
            <a:br>
              <a:rPr lang="en-US" sz="3600" dirty="0" smtClean="0"/>
            </a:br>
            <a:r>
              <a:rPr lang="en-US" sz="3600" dirty="0" smtClean="0"/>
              <a:t>“Community Projects”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047379" y="1581374"/>
            <a:ext cx="2956136" cy="33845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375472" y="2376905"/>
            <a:ext cx="6628043" cy="17217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3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85" y="696558"/>
            <a:ext cx="8215256" cy="61614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Cloning a Project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8825665" y="1349793"/>
            <a:ext cx="30392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Project Tab is White for “My Projects”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27863" y="4245642"/>
            <a:ext cx="34641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 3. Load in “G8S2pgm1” from </a:t>
            </a:r>
            <a:br>
              <a:rPr lang="en-US" sz="3600" dirty="0" smtClean="0"/>
            </a:br>
            <a:r>
              <a:rPr lang="en-US" sz="3600" dirty="0" smtClean="0"/>
              <a:t>“My Projects”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247887" y="3130475"/>
            <a:ext cx="7479976" cy="143076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240767" y="1541909"/>
            <a:ext cx="3584898" cy="1577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5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1239</Words>
  <Application>Microsoft Macintosh PowerPoint</Application>
  <PresentationFormat>Custom</PresentationFormat>
  <Paragraphs>125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98</cp:revision>
  <dcterms:created xsi:type="dcterms:W3CDTF">2014-10-29T21:44:21Z</dcterms:created>
  <dcterms:modified xsi:type="dcterms:W3CDTF">2015-06-09T16:14:17Z</dcterms:modified>
</cp:coreProperties>
</file>